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9291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.0000000000582076609134674072265625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52500" y="952500"/>
          <a:ext cx="6667500" cy="3810000"/>
          <a:chOff x="952500" y="952500"/>
          <a:chExt cx="6667500" cy="3810000"/>
        </a:xfrm>
      </p:grpSpPr>
      <p:sp>
        <p:nvSpPr>
          <p:cNvPr id="2" name=""/>
          <p:cNvSpPr txBox="1"/>
          <p:nvPr/>
        </p:nvSpPr>
        <p:spPr>
          <a:xfrm>
            <a:off x="952500" y="952500"/>
            <a:ext cx="5715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Hola, este es un ejemplo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2026-08-16T20:41:22Z</dcterms:created>
  <dcterms:modified xsi:type="dcterms:W3CDTF">2026-08-16T20:41:22Z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