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01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619250" y="1714500"/>
          <a:ext cx="7334250" cy="4572000"/>
          <a:chOff x="1619250" y="1714500"/>
          <a:chExt cx="7334250" cy="4572000"/>
        </a:xfrm>
      </p:grpSpPr>
      <p:sp>
        <p:nvSpPr>
          <p:cNvPr id="2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ueba Powerpoint!]]></a:t>
            </a:r>
            <a:r>
              <a:rPr lang="en-US" b="1" strike="noStrike" sz="2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¡Demo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2025-05-22T03:46:29Z</dcterms:created>
  <dcterms:modified xsi:type="dcterms:W3CDTF">2025-05-22T03:46:29Z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