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1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solidFill>
            <a:srgbClr val="4672A8">
              <a:alpha val="100000"/>
            </a:srgbClr>
          </a:soli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2025-05-22T11:57:02Z</dcterms:created>
  <dcterms:modified xsi:type="dcterms:W3CDTF">2025-05-22T11:57:02Z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