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87884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3.gif"/>
  <Relationship Id="rId3" Type="http://schemas.openxmlformats.org/officeDocument/2006/relationships/hyperlink" Target="https://github.com/PHPOffice/PHPPresentation/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  <p:transition advClick="0" advTm="4000">
    <p:split dir="in"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2025-06-12T23:49:10Z</dcterms:created>
  <dcterms:modified xsi:type="dcterms:W3CDTF">2025-06-12T23:49:10Z</dcterms:modified>
  <dc:title>Sample 10 Title</dc:title>
  <dc:description>Sample 10 Description</dc:description>
  <dc:subject>Sample 10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