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300"/>
          <a:sy d="100" n="3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3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2025-05-22T12:30:40Z</dcterms:created>
  <dcterms:modified xsi:type="dcterms:W3CDTF">2025-05-22T12:30:40Z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