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presProps" Target="presProps.xml"/>
  <Relationship Id="rId7" Type="http://schemas.openxmlformats.org/officeDocument/2006/relationships/viewProps" Target="viewProps.xml"/>
  <Relationship Id="rId8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69324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.0000000000582076609134674072265625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2.gif"/>
  <Relationship Id="rId3" Type="http://schemas.openxmlformats.org/officeDocument/2006/relationships/hyperlink" Target="https://github.com/PHPOffice/PHPPresentation/" TargetMode="External"/>
</Relationships>

</file>

<file path=ppt/slides/_rels/slide2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3.gif"/>
  <Relationship Id="rId3" Type="http://schemas.openxmlformats.org/officeDocument/2006/relationships/hyperlink" Target="https://github.com/PHPOffice/PHPPresentation/" TargetMode="External"/>
</Relationships>

</file>

<file path=ppt/slides/_rels/slide3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phppowerpoint_logo4.gif"/>
  <Relationship Id="rId3" Type="http://schemas.openxmlformats.org/officeDocument/2006/relationships/hyperlink" Target="https://github.com/PHPOffice/PHPPresentation/" TargetMode="Externa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0" y="95250"/>
          <a:ext cx="7334250" cy="4572000"/>
          <a:chOff x="95250" y="95250"/>
          <a:chExt cx="7334250" cy="4572000"/>
        </a:xfrm>
      </p:grpSpPr>
      <p:pic>
        <p:nvPicPr>
          <p:cNvPr id="2" name="PHPPresentation logo" descr="PHPPresentation logo">
            <a:hlinkClick r:id="rId3" tooltip="PHPPresentation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0" y="95250"/>
            <a:ext cx="2352675" cy="3429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3" name=""/>
          <p:cNvSpPr txBox="1"/>
          <p:nvPr/>
        </p:nvSpPr>
        <p:spPr>
          <a:xfrm>
            <a:off x="1619250" y="1714500"/>
            <a:ext cx="5715000" cy="2857500"/>
          </a:xfrm>
          <a:prstGeom prst="rect">
            <a:avLst/>
          </a:prstGeom>
          <a:noFill/>
        </p:spPr>
        <p:txBody>
          <a:bodyPr anchorCtr="0" rtlCol="0" vert="horz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trike="noStrike" sz="6000" spc="0" u="none" cap="none">
                <a:solidFill>
                  <a:srgbClr val="E06B20">
                    <a:alpha val="100000"/>
                  </a:srgbClr>
                </a:solidFill>
                <a:latin typeface="Calibri"/>
              </a:rPr>
              <a:t><![CDATA[Thank you for using PHPPresentation!]]>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fill="hold" presetSubtype="0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</p:bldLst>
  </p:timing>
</p:sld>
</file>

<file path=ppt/theme/theme1.xml><?xml version="1.0" encoding="utf-8"?>
<a:theme xmlns:a="http://schemas.openxmlformats.org/drawingml/2006/main" name="Theme87">
  <a:themeElements>
    <a:clrScheme name="Theme8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3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2025-05-22T12:16:29Z</dcterms:created>
  <dcterms:modified xsi:type="dcterms:W3CDTF">2025-05-22T12:16:29Z</dcterms:modified>
  <dc:title>Untitled Presentation</dc:title>
  <dc:description/>
  <dc:subject/>
  <cp:keywords/>
  <cp:category/>
  <cp:revision/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