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presProps" Target="presProps.xml"/>
  <Relationship Id="rId7" Type="http://schemas.openxmlformats.org/officeDocument/2006/relationships/viewProps" Target="viewProps.xml"/>
  <Relationship Id="rId8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693246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3.gif"/>
  <Relationship Id="rId3" Type="http://schemas.openxmlformats.org/officeDocument/2006/relationships/hyperlink" Target="https://github.com/PHPOffice/PHPPresentation/" TargetMode="External"/>
</Relationships>

</file>

<file path=ppt/slides/_rels/slide3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4.gif"/>
  <Relationship Id="rId3" Type="http://schemas.openxmlformats.org/officeDocument/2006/relationships/hyperlink" Target="https://github.com/PHPOffice/PHPPresentation/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334250" cy="4572000"/>
          <a:chOff x="95250" y="95250"/>
          <a:chExt cx="7334250" cy="4572000"/>
        </a:xfrm>
      </p:grpSpPr>
      <p:pic>
        <p:nvPicPr>
          <p:cNvPr id="2" name="PHPPresentation logo" descr="PHPPresentation logo">
            <a:hlinkClick r:id="rId3" tooltip="PHPPresentation"/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3" name=""/>
          <p:cNvSpPr txBox="1"/>
          <p:nvPr/>
        </p:nvSpPr>
        <p:spPr>
          <a:xfrm>
            <a:off x="1619250" y="1714500"/>
            <a:ext cx="5715000" cy="2857500"/>
          </a:xfrm>
          <a:prstGeom prst="rect">
            <a:avLst/>
          </a:prstGeom>
          <a:noFill/>
        </p:spPr>
        <p:txBody>
          <a:bodyPr anchorCtr="0" rtlCol="0" vert="horz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trike="noStrike" sz="6000" spc="0" u="none" cap="none">
                <a:solidFill>
                  <a:srgbClr val="E06B20">
                    <a:alpha val="100000"/>
                  </a:srgbClr>
                </a:solidFill>
                <a:latin typeface="Calibri"/>
              </a:rPr>
              <a:t><![CDATA[Thank you for using PHPPresentation!]]>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presetSubtype="0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presetSubtype="0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</p:bldLst>
  </p:timing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3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2025-05-22T12:16:29Z</dcterms:created>
  <dcterms:modified xsi:type="dcterms:W3CDTF">2025-05-22T12:16:29Z</dcterms:modified>
  <dc:title>Untitled Presentation</dc:title>
  <dc:description/>
  <dc:subject/>
  <cp:keywords/>
  <cp:category/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