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13D222A6-8D53-6B46-6E0B-E01065609F49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BBEDBD5E-E197-4BD0-72B6-D641695BCA20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8395D980-A392-232F-6542-32B959B8FE43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A4BADDF9-C5A0-DB8C-6A22-0B7F97900583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36933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2025-05-22T12:32:03Z</dcterms:created>
  <dcterms:modified xsi:type="dcterms:W3CDTF">2025-05-22T12:32:03Z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