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2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5250" cy="95250"/>
          <a:chOff x="95250" y="95250"/>
          <a:chExt cx="95250" cy="95250"/>
        </a:xfrm>
      </p:grpSpPr>
      <p:grpSp>
        <p:nvGrpSpPr>
          <p:cNvPr name="Group 2" id="3"/>
          <p:cNvGrpSpPr/>
          <p:nvPr/>
        </p:nvGrpSpPr>
        <p:grpSpPr>
          <a:xfrm>
            <a:off x="95250" y="95250"/>
            <a:ext cx="7239000" cy="4476750"/>
            <a:chOff x="95250" y="95250"/>
            <a:chExt cx="7239000" cy="4476750"/>
          </a:xfrm>
        </p:grpSpPr>
        <p:pic>
          <p:nvPicPr>
            <p:cNvPr id="4" name="PHPPresentation logo" descr="PHPPresentation logo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50" y="95250"/>
              <a:ext cx="2352675" cy="342900"/>
            </a:xfrm>
            <a:prstGeom prst="rect">
              <a:avLst/>
            </a:prstGeom>
            <a:noFill/>
            <a:effectLst>
              <a:outerShdw blurRad="57150" dist="95250" dir="2700000" algn="br" rotWithShape="0">
                <a:srgbClr val="000000">
                  <a:alpha val="50000"/>
                </a:srgbClr>
              </a:outerShdw>
            </a:effectLst>
          </p:spPr>
        </p:pic>
        <p:sp>
          <p:nvSpPr>
            <p:cNvPr id="5" name=""/>
            <p:cNvSpPr txBox="1"/>
            <p:nvPr/>
          </p:nvSpPr>
          <p:spPr>
            <a:xfrm>
              <a:off x="1619250" y="1714500"/>
              <a:ext cx="5715000" cy="2857500"/>
            </a:xfrm>
            <a:prstGeom prst="rect">
              <a:avLst/>
            </a:prstGeom>
            <a:noFill/>
          </p:spPr>
          <p:txBody>
            <a:bodyPr anchorCtr="0" rtlCol="0" vert="horz" bIns="45720" lIns="91440" rIns="91440" tIns="45720">
              <a:spAutoFit/>
            </a:bodyPr>
            <a:lstStyle/>
            <a:p>
              <a:pPr algn="ctr" rtl="0" fontAlgn="base" marL="0" marR="0" indent="0" lv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strike="noStrike" sz="6000" spc="0" u="none" cap="none">
                  <a:solidFill>
                    <a:srgbClr val="E06B20">
                      <a:alpha val="100000"/>
                    </a:srgbClr>
                  </a:solidFill>
                  <a:latin typeface="Calibri"/>
                </a:rPr>
                <a:t><![CDATA[Thank you for using PHPPresentation!]]>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2025-05-22T09:25:24Z</dcterms:created>
  <dcterms:modified xsi:type="dcterms:W3CDTF">2025-05-22T09:25:24Z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