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1619250" y="1714500"/>
          <a:ext cx="10763250" cy="8572500"/>
          <a:chOff x="1619250" y="1714500"/>
          <a:chExt cx="10763250" cy="857250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0" y="0"/>
            <a:ext cx="5381625" cy="4286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"/>
          <p:cNvSpPr>
            <a:spLocks noGrp="1"/>
          </p:cNvSpPr>
          <p:nvPr>
            <p:ph type="body" idx="1"/>
          </p:nvPr>
        </p:nvSpPr>
        <p:spPr>
          <a:xfrm>
            <a:off x="1619250" y="6000750"/>
            <a:ext cx="5486400" cy="3600450"/>
          </a:xfrm>
          <a:prstGeom prst="rect">
            <a:avLst/>
          </a:prstGeom>
        </p:spPr>
        <p:txBody>
          <a:bodyPr/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 class library]]></a:t>
            </a:r>
          </a:p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ritten in PHP]]></a:t>
            </a:r>
          </a:p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presenting a presentation]]></a:t>
            </a:r>
          </a:p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pports writing to different file formats]]></a:t>
            </a:r>
          </a:p>
        </p:txBody>
      </p:sp>
    </p:spTree>
  </p:cSld>
</p:notes>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9155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  <Relationship Id="rId4" Type="http://schemas.openxmlformats.org/officeDocument/2006/relationships/notesSlide" Target="../notesSlides/notesSlide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2025-05-22T07:34:12Z</dcterms:created>
  <dcterms:modified xsi:type="dcterms:W3CDTF">2025-05-22T07:34:12Z</dcterms:modified>
  <dc:title>Sample 01 Title</dc:title>
  <dc:description>Sample 01 Description</dc:description>
  <dc:subject>Sample 01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