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1F9DA5B-76AF-58AE-1EFC-2EECA5B2520D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E8284519-3F46-6654-41BB-D9EDC91A1374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254535C5-0D00-6491-DD36-4485CE845A5D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ECA8A1DC-369C-F3CC-A298-F89764018374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36925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2025-05-22T10:27:05Z</dcterms:created>
  <dcterms:modified xsi:type="dcterms:W3CDTF">2025-05-22T10:27:05Z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