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charts/_rels/chart3.xml.rels><?xml version="1.0" encoding="UTF-8" standalone="yes"?>
<Relationships xmlns="http://schemas.openxmlformats.org/package/2006/relationships">
  <Relationship Id="rId1" Type="http://schemas.openxmlformats.org/officeDocument/2006/relationships/package" Target="../embeddings/chart3.xml.xlsx"/>
</Relationships>

</file>

<file path=ppt/charts/_rels/chart5.xml.rels><?xml version="1.0" encoding="UTF-8" standalone="yes"?>
<Relationships xmlns="http://schemas.openxmlformats.org/package/2006/relationships">
  <Relationship Id="rId1" Type="http://schemas.openxmlformats.org/officeDocument/2006/relationships/package" Target="../embeddings/chart5.xml.xlsx"/>
</Relationships>
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20"/>
      <c:hPercent val="100"/>
      <c:rotY val="2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2009</c:v>
                </c:pt>
              </c:strCache>
            </c:strRef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ptCount val="12"/>
                <c:pt idx="0">
                  <c:v>133</c:v>
                </c:pt>
                <c:pt idx="1">
                  <c:v>99</c:v>
                </c:pt>
                <c:pt idx="2">
                  <c:v>191</c:v>
                </c:pt>
                <c:pt idx="3">
                  <c:v>205</c:v>
                </c:pt>
                <c:pt idx="4">
                  <c:v>167</c:v>
                </c:pt>
                <c:pt idx="5">
                  <c:v>201</c:v>
                </c:pt>
                <c:pt idx="6">
                  <c:v>240</c:v>
                </c:pt>
                <c:pt idx="7">
                  <c:v>226</c:v>
                </c:pt>
                <c:pt idx="8">
                  <c:v>255</c:v>
                </c:pt>
                <c:pt idx="9">
                  <c:v>264</c:v>
                </c:pt>
                <c:pt idx="10">
                  <c:v>283</c:v>
                </c:pt>
                <c:pt idx="11">
                  <c:v>293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2010</c:v>
                </c:pt>
              </c:strCache>
            </c:strRef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ptCount val="12"/>
                <c:pt idx="0">
                  <c:v>266</c:v>
                </c:pt>
                <c:pt idx="1">
                  <c:v>198</c:v>
                </c:pt>
                <c:pt idx="2">
                  <c:v>271</c:v>
                </c:pt>
                <c:pt idx="3">
                  <c:v>305</c:v>
                </c:pt>
                <c:pt idx="4">
                  <c:v>267</c:v>
                </c:pt>
                <c:pt idx="5">
                  <c:v>301</c:v>
                </c:pt>
                <c:pt idx="6">
                  <c:v>340</c:v>
                </c:pt>
                <c:pt idx="7">
                  <c:v>326</c:v>
                </c:pt>
                <c:pt idx="8">
                  <c:v>344</c:v>
                </c:pt>
                <c:pt idx="9">
                  <c:v>364</c:v>
                </c:pt>
                <c:pt idx="10">
                  <c:v>383</c:v>
                </c:pt>
                <c:pt idx="11">
                  <c:v>379</c:v>
                </c:pt>
              </c:numCache>
            </c:numRef>
          </c:val>
        </c:ser>
        <c:gapWidth val="150"/>
        <c:axId val="52743552"/>
        <c:axId val="52749440"/>
        <c:axId val="0"/>
      </c:bar3D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gradFill>
      <a:gsLst>
        <a:gs pos="0">
          <a:srgbClr val="CCCCCC">
            <a:alpha val="100000"/>
          </a:srgbClr>
        </a:gs>
        <a:gs pos="100000">
          <a:srgbClr val="FFFFFF">
            <a:alpha val="100000"/>
          </a:srgbClr>
        </a:gs>
      </a:gsLst>
      <a:lin ang="16200000" scaled="0"/>
    </a:gra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Downloads</c:v>
                </c:pt>
              </c:strCache>
            </c:strRef>
          </c:tx>
          <c:explosion val="0"/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Sheet1!$A$2:$A$8</c:f>
              <c:strCache>
                <c:ptCount val="7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  <c:pt idx="5">
                  <c:v>Saturday</c:v>
                </c:pt>
                <c:pt idx="6">
                  <c:v>Sunday</c:v>
                </c:pt>
              </c:strCache>
            </c:strRef>
          </c:cat>
          <c:val>
            <c:numRef>
              <c:f>Sheet1!$B$2:$B$8</c:f>
              <c:numCache>
                <c:ptCount val="7"/>
                <c:pt idx="0">
                  <c:v>12</c:v>
                </c:pt>
                <c:pt idx="1">
                  <c:v>15</c:v>
                </c:pt>
                <c:pt idx="2">
                  <c:v>13</c:v>
                </c:pt>
                <c:pt idx="3">
                  <c:v>17</c:v>
                </c:pt>
                <c:pt idx="4">
                  <c:v>14</c:v>
                </c:pt>
                <c:pt idx="5">
                  <c:v>9</c:v>
                </c:pt>
                <c:pt idx="6">
                  <c:v>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gradFill>
      <a:gsLst>
        <a:gs pos="0">
          <a:srgbClr val="CCCCCC">
            <a:alpha val="100000"/>
          </a:srgbClr>
        </a:gs>
        <a:gs pos="100000">
          <a:srgbClr val="FFFFFF">
            <a:alpha val="100000"/>
          </a:srgbClr>
        </a:gs>
      </a:gsLst>
      <a:lin ang="16200000" scaled="0"/>
    </a:gra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  <c:externalData r:id="rId1">
    <c:autoUpdate val="0"/>
  </c:externalData>
</c:chartSpace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05989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chart" Target="../charts/chart3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chart" Target="../charts/chart5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2025-07-03T22:44:04Z</dcterms:created>
  <dcterms:modified xsi:type="dcterms:W3CDTF">2025-07-03T22:44:04Z</dcterms:modified>
  <dc:title>Sample 08 Title</dc:title>
  <dc:description>Sample 08 Description</dc:description>
  <dc:subject>Sample 08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