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571500"/>
          <a:ext cx="9144000" cy="6838950"/>
          <a:chOff x="0" y="571500"/>
          <a:chExt cx="9144000" cy="6838950"/>
        </a:xfrm>
      </p:grpSpPr>
      <p:cxnSp>
        <p:nvCxnSpPr>
          <p:cNvPr id="2" name="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 w="25400" cap="flat" cmpd="sng" algn="ctr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" name="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  <a:ln w="25400" cap="flat" cmpd="sng" algn="ctr">
            <a:solidFill>
              <a:srgbClr val="FF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" name=""/>
          <p:cNvCxnSpPr/>
          <p:nvPr/>
        </p:nvCxnSpPr>
        <p:spPr>
          <a:xfrm>
            <a:off x="0" y="6419850"/>
            <a:ext cx="9144000" cy="0"/>
          </a:xfrm>
          <a:prstGeom prst="line">
            <a:avLst/>
          </a:prstGeom>
          <a:ln w="25400" cap="flat" cmpd="sng" algn="ctr">
            <a:solidFill>
              <a:srgbClr val="00008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  <a:effectLst>
            <a:outerShdw blurRad="57150" dist="95250" dir="5400000" algn="b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FFFFFF">
                    <a:alpha val="100000"/>
                  </a:srgbClr>
                </a:solidFill>
                <a:latin typeface="Calibri"/>
              </a:rPr>
              <a:t><![CDATA[Titel]]></a:t>
            </a:r>
          </a:p>
        </p:txBody>
      </p:sp>
      <p:sp>
        <p:nvSpPr>
          <p:cNvPr id="6" name="Placeholder for dt"/>
          <p:cNvSpPr txBox="1"/>
          <p:nvPr>
            <p:ph type="dt"/>
          </p:nvPr>
        </p:nvSpPr>
        <p:spPr>
          <a:xfrm>
            <a:off x="476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3E0106B7-D884-FDAB-EB57-8A83D1488491}" type="datetime"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03-04-05</a:t>
            </a:fld>
          </a:p>
        </p:txBody>
      </p:sp>
      <p:sp>
        <p:nvSpPr>
          <p:cNvPr id="7" name="Placeholder for ftr"/>
          <p:cNvSpPr txBox="1"/>
          <p:nvPr>
            <p:ph type="ftr"/>
          </p:nvPr>
        </p:nvSpPr>
        <p:spPr>
          <a:xfrm>
            <a:off x="2343150" y="6477000"/>
            <a:ext cx="4457700" cy="361950"/>
          </a:xfrm>
          <a:prstGeom prst="rect">
            <a:avLst/>
          </a:prstGeom>
          <a:noFill/>
        </p:spPr>
        <p:txBody>
          <a:bodyPr/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ceholder for Footer]]></a:t>
            </a:r>
          </a:p>
        </p:txBody>
      </p:sp>
      <p:sp>
        <p:nvSpPr>
          <p:cNvPr id="8" name="Placeholder for sldNum"/>
          <p:cNvSpPr txBox="1"/>
          <p:nvPr>
            <p:ph type="sldNum"/>
          </p:nvPr>
        </p:nvSpPr>
        <p:spPr>
          <a:xfrm>
            <a:off x="7334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4A2CEE14-2BCA-BEB6-C215-259EC24286E0}" type="slidenum"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 w="25400" cap="flat" cmpd="sng" algn="ctr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" name="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  <a:ln w="25400" cap="flat" cmpd="sng" algn="ctr">
            <a:solidFill>
              <a:srgbClr val="FF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" name=""/>
          <p:cNvCxnSpPr/>
          <p:nvPr/>
        </p:nvCxnSpPr>
        <p:spPr>
          <a:xfrm>
            <a:off x="0" y="6419850"/>
            <a:ext cx="9144000" cy="0"/>
          </a:xfrm>
          <a:prstGeom prst="line">
            <a:avLst/>
          </a:prstGeom>
          <a:ln w="25400" cap="flat" cmpd="sng" algn="ctr">
            <a:solidFill>
              <a:srgbClr val="00008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  <a:effectLst>
            <a:outerShdw blurRad="57150" dist="95250" dir="5400000" algn="b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FFFFFF">
                    <a:alpha val="100000"/>
                  </a:srgbClr>
                </a:solidFill>
                <a:latin typeface="Calibri"/>
              </a:rPr>
              <a:t><![CDATA[Titel]]></a:t>
            </a:r>
          </a:p>
        </p:txBody>
      </p:sp>
      <p:sp>
        <p:nvSpPr>
          <p:cNvPr id="6" name="Placeholder for dt"/>
          <p:cNvSpPr txBox="1"/>
          <p:nvPr>
            <p:ph type="dt"/>
          </p:nvPr>
        </p:nvSpPr>
        <p:spPr>
          <a:xfrm>
            <a:off x="476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1B63FE4C-D857-022B-559E-2C1AA94DB282}" type="datetime"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03-04-05</a:t>
            </a:fld>
          </a:p>
        </p:txBody>
      </p:sp>
      <p:sp>
        <p:nvSpPr>
          <p:cNvPr id="7" name="Placeholder for ftr"/>
          <p:cNvSpPr txBox="1"/>
          <p:nvPr>
            <p:ph type="ftr"/>
          </p:nvPr>
        </p:nvSpPr>
        <p:spPr>
          <a:xfrm>
            <a:off x="2343150" y="6477000"/>
            <a:ext cx="4457700" cy="361950"/>
          </a:xfrm>
          <a:prstGeom prst="rect">
            <a:avLst/>
          </a:prstGeom>
          <a:noFill/>
        </p:spPr>
        <p:txBody>
          <a:bodyPr/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ceholder for Footer]]></a:t>
            </a:r>
          </a:p>
        </p:txBody>
      </p:sp>
      <p:sp>
        <p:nvSpPr>
          <p:cNvPr id="8" name="Placeholder for sldNum"/>
          <p:cNvSpPr txBox="1"/>
          <p:nvPr>
            <p:ph type="sldNum"/>
          </p:nvPr>
        </p:nvSpPr>
        <p:spPr>
          <a:xfrm>
            <a:off x="7334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6A2A073F-4AC8-E1F0-DBF5-776116E75633}" type="slidenum"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440610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95250"/>
          <a:ext cx="9144000" cy="1333500"/>
          <a:chOff x="0" y="95250"/>
          <a:chExt cx="9144000" cy="13335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2025-07-04T01:51:34Z</dcterms:created>
  <dcterms:modified xsi:type="dcterms:W3CDTF">2025-07-04T01:51:34Z</dcterms:modified>
  <dc:title>Sample 19 SlideMaster</dc:title>
  <dc:description>Sample 19 Description</dc:description>
  <dc:subject>Sample 19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