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3E0106B7-D884-FDAB-EB57-8A83D1488491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4A2CEE14-2BCA-BEB6-C215-259EC24286E0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1B63FE4C-D857-022B-559E-2C1AA94DB282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6A2A073F-4AC8-E1F0-DBF5-776116E75633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40610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2025-07-04T01:51:34Z</dcterms:created>
  <dcterms:modified xsi:type="dcterms:W3CDTF">2025-07-04T01:51:34Z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