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2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885825" y="285750"/>
          <a:ext cx="6362700" cy="1238250"/>
          <a:chOff x="885825" y="285750"/>
          <a:chExt cx="6362700" cy="1238250"/>
        </a:xfrm>
      </p:grpSpPr>
      <p:sp>
        <p:nvSpPr>
          <p:cNvPr id="2" name="" descr=""/>
          <p:cNvSpPr/>
          <p:nvPr/>
        </p:nvSpPr>
        <p:spPr>
          <a:xfrm>
            <a:off x="885825" y="285750"/>
            <a:ext cx="1666875" cy="952500"/>
          </a:xfrm>
          <a:prstGeom prst="homePlate">
            <a:avLst/>
          </a:prstGeom>
          <a:solidFill>
            <a:srgbClr val="4F81BD">
              <a:alpha val="50000"/>
            </a:srgbClr>
          </a:solidFill>
          <a:ln w="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1]]></a:t>
            </a:r>
          </a:p>
        </p:txBody>
      </p:sp>
      <p:sp>
        <p:nvSpPr>
          <p:cNvPr id="3" name="" descr=""/>
          <p:cNvSpPr/>
          <p:nvPr/>
        </p:nvSpPr>
        <p:spPr>
          <a:xfrm>
            <a:off x="1838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952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2]]></a:t>
            </a:r>
          </a:p>
        </p:txBody>
      </p:sp>
      <p:sp>
        <p:nvSpPr>
          <p:cNvPr id="4" name="" descr=""/>
          <p:cNvSpPr/>
          <p:nvPr/>
        </p:nvSpPr>
        <p:spPr>
          <a:xfrm>
            <a:off x="2790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1905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3]]></a:t>
            </a:r>
          </a:p>
        </p:txBody>
      </p:sp>
      <p:sp>
        <p:nvSpPr>
          <p:cNvPr id="5" name="" descr=""/>
          <p:cNvSpPr/>
          <p:nvPr/>
        </p:nvSpPr>
        <p:spPr>
          <a:xfrm>
            <a:off x="3743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2857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4]]></a:t>
            </a:r>
          </a:p>
        </p:txBody>
      </p:sp>
      <p:sp>
        <p:nvSpPr>
          <p:cNvPr id="6" name="" descr=""/>
          <p:cNvSpPr/>
          <p:nvPr/>
        </p:nvSpPr>
        <p:spPr>
          <a:xfrm>
            <a:off x="4695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2025-07-03T23:38:08Z</dcterms:created>
  <dcterms:modified xsi:type="dcterms:W3CDTF">2025-07-03T23:38:08Z</dcterms:modified>
  <dc:title>Sample 21 AutoShape</dc:title>
  <dc:description>Sample 21 Description</dc:description>
  <dc:subject>Sample 21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